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2700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8CFAD-6DCF-48A4-97E1-AD34852ED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814391"/>
            <a:ext cx="9448800" cy="1825096"/>
          </a:xfrm>
        </p:spPr>
        <p:txBody>
          <a:bodyPr/>
          <a:lstStyle/>
          <a:p>
            <a:r>
              <a:rPr lang="en-US" dirty="0"/>
              <a:t>FOLLOW      A      RIVER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B66C3-89DD-484D-896C-636409460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75126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NAME </a:t>
            </a:r>
          </a:p>
          <a:p>
            <a:r>
              <a:rPr lang="en-US" dirty="0"/>
              <a:t>PARHAM SHHRIVAR</a:t>
            </a:r>
          </a:p>
        </p:txBody>
      </p:sp>
    </p:spTree>
    <p:extLst>
      <p:ext uri="{BB962C8B-B14F-4D97-AF65-F5344CB8AC3E}">
        <p14:creationId xmlns:p14="http://schemas.microsoft.com/office/powerpoint/2010/main" val="25434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84E7E-32BF-4A2D-8DCC-B170E8567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3673" y="1862137"/>
            <a:ext cx="6234377" cy="4052888"/>
          </a:xfrm>
        </p:spPr>
        <p:txBody>
          <a:bodyPr/>
          <a:lstStyle/>
          <a:p>
            <a:r>
              <a:rPr lang="en-US" dirty="0"/>
              <a:t>A river is a waterway that </a:t>
            </a:r>
            <a:r>
              <a:rPr lang="en-US" dirty="0" err="1"/>
              <a:t>fiows</a:t>
            </a:r>
            <a:r>
              <a:rPr lang="en-US" dirty="0"/>
              <a:t> across land.</a:t>
            </a:r>
          </a:p>
          <a:p>
            <a:r>
              <a:rPr lang="en-US" dirty="0"/>
              <a:t>Some rivers are clam. They </a:t>
            </a:r>
            <a:r>
              <a:rPr lang="en-US" dirty="0" err="1"/>
              <a:t>fiow</a:t>
            </a:r>
            <a:r>
              <a:rPr lang="en-US" dirty="0"/>
              <a:t> slowly and </a:t>
            </a:r>
          </a:p>
          <a:p>
            <a:r>
              <a:rPr lang="en-US" dirty="0"/>
              <a:t>Gently across the land. Other rivers flow quickly</a:t>
            </a:r>
          </a:p>
          <a:p>
            <a:r>
              <a:rPr lang="en-US" dirty="0"/>
              <a:t>Forming water  falls and rapids whether a river</a:t>
            </a:r>
          </a:p>
          <a:p>
            <a:r>
              <a:rPr lang="en-US" dirty="0"/>
              <a:t>Roars or drifts depends the shape of the land</a:t>
            </a:r>
          </a:p>
          <a:p>
            <a:r>
              <a:rPr lang="en-US" dirty="0"/>
              <a:t>It flows over.</a:t>
            </a:r>
          </a:p>
          <a:p>
            <a:r>
              <a:rPr lang="en-US" dirty="0"/>
              <a:t>Each river has its own path. It begins at a</a:t>
            </a:r>
          </a:p>
          <a:p>
            <a:r>
              <a:rPr lang="en-US" dirty="0"/>
              <a:t>Source, such as spring , lake or glacier. Most</a:t>
            </a:r>
          </a:p>
          <a:p>
            <a:r>
              <a:rPr lang="en-US" dirty="0"/>
              <a:t>Rivers end when </a:t>
            </a:r>
            <a:r>
              <a:rPr lang="en-US" dirty="0" err="1"/>
              <a:t>theyreach</a:t>
            </a:r>
            <a:r>
              <a:rPr lang="en-US" dirty="0"/>
              <a:t> the ocean, or flow</a:t>
            </a:r>
          </a:p>
          <a:p>
            <a:r>
              <a:rPr lang="en-US" dirty="0"/>
              <a:t>Into another river or lake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2417A-59C9-427A-85A9-553CFFD886F4}"/>
              </a:ext>
            </a:extLst>
          </p:cNvPr>
          <p:cNvSpPr/>
          <p:nvPr/>
        </p:nvSpPr>
        <p:spPr>
          <a:xfrm>
            <a:off x="1814513" y="828675"/>
            <a:ext cx="8586787" cy="9998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is a river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4520E-C168-4BCE-A6F1-897C84C51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5088" y="1828560"/>
            <a:ext cx="5557837" cy="305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0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27C3-F378-4039-88FD-148C0332D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646118"/>
            <a:ext cx="9448800" cy="1025520"/>
          </a:xfrm>
        </p:spPr>
        <p:txBody>
          <a:bodyPr/>
          <a:lstStyle/>
          <a:p>
            <a:r>
              <a:rPr lang="en-US" dirty="0"/>
              <a:t>Erosion and sediment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566D8-939C-4FEC-8C71-3B82F8B27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763" y="2032001"/>
            <a:ext cx="7700962" cy="3682999"/>
          </a:xfrm>
        </p:spPr>
        <p:txBody>
          <a:bodyPr/>
          <a:lstStyle/>
          <a:p>
            <a:r>
              <a:rPr lang="en-US" dirty="0"/>
              <a:t>Rivers constantly reshape the landscape.</a:t>
            </a:r>
          </a:p>
          <a:p>
            <a:r>
              <a:rPr lang="en-US" dirty="0"/>
              <a:t>A famous example is the grand canyon, which was</a:t>
            </a:r>
          </a:p>
          <a:p>
            <a:r>
              <a:rPr lang="en-US" dirty="0"/>
              <a:t>For med by the Colorado river over 10</a:t>
            </a:r>
          </a:p>
          <a:p>
            <a:r>
              <a:rPr lang="en-US" dirty="0"/>
              <a:t> million years.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9F999-26DA-40BE-AA06-5F60FD98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7" y="1871664"/>
            <a:ext cx="4781550" cy="339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7226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060B-AC0D-480E-AF97-EE5F304E7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3530" y="385422"/>
            <a:ext cx="5724940" cy="794022"/>
          </a:xfrm>
        </p:spPr>
        <p:txBody>
          <a:bodyPr>
            <a:normAutofit fontScale="90000"/>
          </a:bodyPr>
          <a:lstStyle/>
          <a:p>
            <a:r>
              <a:rPr lang="en-US" dirty="0"/>
              <a:t>At the source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C15C5-3D1B-41E3-B983-EB5E92A3F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285461"/>
            <a:ext cx="5864087" cy="4108174"/>
          </a:xfrm>
        </p:spPr>
        <p:txBody>
          <a:bodyPr>
            <a:normAutofit/>
          </a:bodyPr>
          <a:lstStyle/>
          <a:p>
            <a:r>
              <a:rPr lang="en-US" sz="3200" dirty="0"/>
              <a:t>Formation</a:t>
            </a:r>
          </a:p>
          <a:p>
            <a:r>
              <a:rPr lang="en-US" sz="1800" dirty="0"/>
              <a:t>Excess water that is not absorbed by the</a:t>
            </a:r>
          </a:p>
          <a:p>
            <a:r>
              <a:rPr lang="en-US" sz="1800" dirty="0"/>
              <a:t>Ground forms runoff this runoff collects in to</a:t>
            </a:r>
          </a:p>
          <a:p>
            <a:r>
              <a:rPr lang="en-US" sz="1800" dirty="0"/>
              <a:t>Small streams called rivulets which eventually </a:t>
            </a:r>
          </a:p>
          <a:p>
            <a:r>
              <a:rPr lang="en-US" sz="1800" dirty="0"/>
              <a:t>Join together to create a river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DFE2C-11DF-4BFE-A8CE-8B738E690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546" y="1285461"/>
            <a:ext cx="5143500" cy="41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74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7CB9-B565-4105-A7E9-B74354DE7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7127"/>
            <a:ext cx="9283148" cy="96629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What</a:t>
            </a:r>
            <a:r>
              <a:rPr lang="en-US" sz="4000" dirty="0"/>
              <a:t>                   </a:t>
            </a:r>
            <a:r>
              <a:rPr lang="en-US" sz="4900" dirty="0"/>
              <a:t>is </a:t>
            </a:r>
            <a:r>
              <a:rPr lang="en-US" sz="4000" dirty="0"/>
              <a:t>         deposition         </a:t>
            </a:r>
            <a:r>
              <a:rPr lang="en-US" dirty="0"/>
              <a:t>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6D6E5-309E-4C91-B535-81689640B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8" y="1285462"/>
            <a:ext cx="9581322" cy="360459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/>
              <a:t>DEFINITION ***</a:t>
            </a:r>
            <a:r>
              <a:rPr lang="en-US" dirty="0"/>
              <a:t>While erosion wears land away deposition</a:t>
            </a:r>
          </a:p>
          <a:p>
            <a:r>
              <a:rPr lang="en-US" dirty="0"/>
              <a:t>Builds it up by placing sediment carried by</a:t>
            </a:r>
          </a:p>
          <a:p>
            <a:r>
              <a:rPr lang="en-US" dirty="0"/>
              <a:t>The river in a new area</a:t>
            </a:r>
          </a:p>
          <a:p>
            <a:endParaRPr lang="en-US" dirty="0"/>
          </a:p>
          <a:p>
            <a:r>
              <a:rPr lang="en-US" sz="3200" dirty="0"/>
              <a:t>LOCATION***</a:t>
            </a:r>
            <a:r>
              <a:rPr lang="en-US" dirty="0"/>
              <a:t>It often occurs on the inner</a:t>
            </a:r>
          </a:p>
          <a:p>
            <a:r>
              <a:rPr lang="en-US" dirty="0"/>
              <a:t>Bend of rivers of at the mouth of the river where</a:t>
            </a:r>
          </a:p>
          <a:p>
            <a:r>
              <a:rPr lang="en-US" dirty="0"/>
              <a:t>It forms deltas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2A781-6B0A-4186-83E4-4F69B4F3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26" y="1974575"/>
            <a:ext cx="4452730" cy="359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36BC-28C7-4709-8717-18F2EE9FF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026" y="332415"/>
            <a:ext cx="9137374" cy="1072316"/>
          </a:xfrm>
        </p:spPr>
        <p:txBody>
          <a:bodyPr>
            <a:normAutofit fontScale="90000"/>
          </a:bodyPr>
          <a:lstStyle/>
          <a:p>
            <a:r>
              <a:rPr lang="en-US" dirty="0"/>
              <a:t>Moving     downstream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BEEAE-B977-45CA-B6A0-FCB64774B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930" y="1524000"/>
            <a:ext cx="9448800" cy="4439478"/>
          </a:xfrm>
        </p:spPr>
        <p:txBody>
          <a:bodyPr>
            <a:normAutofit/>
          </a:bodyPr>
          <a:lstStyle/>
          <a:p>
            <a:r>
              <a:rPr lang="en-US" sz="3200" dirty="0"/>
              <a:t>RIVER SPEED AND LANDSCAPES***</a:t>
            </a:r>
          </a:p>
          <a:p>
            <a:r>
              <a:rPr lang="en-US" dirty="0"/>
              <a:t>Rivers flow rapidly over steep ground carving</a:t>
            </a:r>
          </a:p>
          <a:p>
            <a:r>
              <a:rPr lang="en-US" dirty="0"/>
              <a:t>Out the deep narrow valleys. When the ground</a:t>
            </a:r>
          </a:p>
          <a:p>
            <a:r>
              <a:rPr lang="en-US" dirty="0"/>
              <a:t>Is level they flow more slowly creating wider</a:t>
            </a:r>
          </a:p>
          <a:p>
            <a:r>
              <a:rPr lang="en-US" dirty="0"/>
              <a:t>Valleys with gentle slopes</a:t>
            </a:r>
            <a:endParaRPr lang="en-US" sz="32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8EC9A-A761-4F55-9BF3-4DBE4826A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732" y="1722782"/>
            <a:ext cx="4075042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539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E944-6B41-49DE-8320-68AD5BB4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39649"/>
            <a:ext cx="9448800" cy="1019308"/>
          </a:xfrm>
        </p:spPr>
        <p:txBody>
          <a:bodyPr/>
          <a:lstStyle/>
          <a:p>
            <a:r>
              <a:rPr lang="en-US" dirty="0"/>
              <a:t>TYPPES        OF     ROCKS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444E-A1E1-404B-A28E-F4198C9C0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731" y="1631122"/>
            <a:ext cx="5572539" cy="4292599"/>
          </a:xfrm>
        </p:spPr>
        <p:txBody>
          <a:bodyPr/>
          <a:lstStyle/>
          <a:p>
            <a:r>
              <a:rPr lang="en-US" dirty="0"/>
              <a:t>***</a:t>
            </a:r>
          </a:p>
          <a:p>
            <a:r>
              <a:rPr lang="en-US" dirty="0"/>
              <a:t>The type of rock affects the river shape.</a:t>
            </a:r>
          </a:p>
          <a:p>
            <a:r>
              <a:rPr lang="en-US" dirty="0"/>
              <a:t>Hard rock can lead to steep gorges</a:t>
            </a:r>
          </a:p>
          <a:p>
            <a:r>
              <a:rPr lang="en-US" dirty="0"/>
              <a:t>While a mix of hard and soft rock</a:t>
            </a:r>
          </a:p>
          <a:p>
            <a:r>
              <a:rPr lang="en-US" dirty="0"/>
              <a:t>Can create rapids as the water</a:t>
            </a:r>
          </a:p>
          <a:p>
            <a:r>
              <a:rPr lang="en-US" dirty="0"/>
              <a:t>Speeds up over the tougher </a:t>
            </a:r>
          </a:p>
          <a:p>
            <a:r>
              <a:rPr lang="en-US" dirty="0"/>
              <a:t>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99AB0-D5B2-4BEE-BFBE-4211889B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816" y="1346412"/>
            <a:ext cx="3933619" cy="232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5F96EB-EB20-4A5F-9E1A-5758A26C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749" y="3971445"/>
            <a:ext cx="4448381" cy="232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6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3D0B-B650-472A-91B2-61A6E5DC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" y="199866"/>
            <a:ext cx="10614992" cy="592263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HOPE YOU LIKE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69A5-A528-41DF-91AD-8039B0FA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3" y="1020418"/>
            <a:ext cx="8209722" cy="45057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401</TotalTime>
  <Words>286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FOLLOW      A      RIVER      </vt:lpstr>
      <vt:lpstr>PowerPoint Presentation</vt:lpstr>
      <vt:lpstr>Erosion and sediment</vt:lpstr>
      <vt:lpstr>At the source      </vt:lpstr>
      <vt:lpstr>What                   is          deposition                 </vt:lpstr>
      <vt:lpstr>Moving     downstream</vt:lpstr>
      <vt:lpstr>TYPPES        OF     ROCKS</vt:lpstr>
      <vt:lpstr>I HOPE YOU LIKE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     A      RIVER</dc:title>
  <dc:creator>Hooshmand</dc:creator>
  <cp:lastModifiedBy>Hooshmand</cp:lastModifiedBy>
  <cp:revision>19</cp:revision>
  <dcterms:created xsi:type="dcterms:W3CDTF">2025-12-17T16:07:51Z</dcterms:created>
  <dcterms:modified xsi:type="dcterms:W3CDTF">2025-12-18T12:23:33Z</dcterms:modified>
</cp:coreProperties>
</file>