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media" Target="../media/media11.m4a"/><Relationship Id="rId7" Type="http://schemas.openxmlformats.org/officeDocument/2006/relationships/image" Target="../media/image12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5.svg"/><Relationship Id="rId4" Type="http://schemas.openxmlformats.org/officeDocument/2006/relationships/audio" Target="../media/media11.m4a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9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8.svg"/><Relationship Id="rId11" Type="http://schemas.openxmlformats.org/officeDocument/2006/relationships/image" Target="../media/image4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9.sv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10" Type="http://schemas.openxmlformats.org/officeDocument/2006/relationships/image" Target="../media/image4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D12EA-4D0F-BE48-A7CA-D5F2C10D3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</a:rPr>
              <a:t>Changing Forms of Energy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1960F-D977-9348-9199-0C23137BCB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none" dirty="0">
                <a:solidFill>
                  <a:srgbClr val="002060"/>
                </a:solidFill>
              </a:rPr>
              <a:t>Name : </a:t>
            </a:r>
            <a:r>
              <a:rPr lang="en-US" cap="none" dirty="0" err="1">
                <a:solidFill>
                  <a:srgbClr val="002060"/>
                </a:solidFill>
              </a:rPr>
              <a:t>Roham</a:t>
            </a:r>
            <a:endParaRPr lang="en-US" cap="none" dirty="0">
              <a:solidFill>
                <a:srgbClr val="002060"/>
              </a:solidFill>
            </a:endParaRPr>
          </a:p>
          <a:p>
            <a:r>
              <a:rPr lang="en-US" cap="none" dirty="0">
                <a:solidFill>
                  <a:srgbClr val="002060"/>
                </a:solidFill>
              </a:rPr>
              <a:t>Teacher Name : Mr. </a:t>
            </a:r>
            <a:r>
              <a:rPr lang="en-US" cap="none" dirty="0" err="1">
                <a:solidFill>
                  <a:srgbClr val="002060"/>
                </a:solidFill>
              </a:rPr>
              <a:t>Jafary</a:t>
            </a:r>
            <a:endParaRPr lang="en-US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4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EF75-31EA-DE43-978E-A852C2D07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627002"/>
            <a:ext cx="9905998" cy="1478570"/>
          </a:xfrm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</a:rPr>
              <a:t>Sound Energy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53FC3E-7F9C-E54C-97B5-4D919D50C7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3902" y="2564605"/>
            <a:ext cx="2085295" cy="1946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298694-812C-2748-BC7E-AF6FADA654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230" y="2677131"/>
            <a:ext cx="1916112" cy="1916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E8A589-CEBC-AD45-8A8F-79444EC948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0887" y="779953"/>
            <a:ext cx="2057400" cy="1155700"/>
          </a:xfrm>
          <a:prstGeom prst="rect">
            <a:avLst/>
          </a:prstGeom>
        </p:spPr>
      </p:pic>
      <p:pic>
        <p:nvPicPr>
          <p:cNvPr id="7" name="Graphic 6" descr="Ear">
            <a:extLst>
              <a:ext uri="{FF2B5EF4-FFF2-40B4-BE49-F238E27FC236}">
                <a16:creationId xmlns:a16="http://schemas.microsoft.com/office/drawing/2014/main" id="{7F595BF4-F929-E541-9081-51D391D4AF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89587" y="3635187"/>
            <a:ext cx="914400" cy="9144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F1F485-311A-9B49-BC74-28FFF9488E2E}"/>
              </a:ext>
            </a:extLst>
          </p:cNvPr>
          <p:cNvCxnSpPr>
            <a:cxnSpLocks/>
          </p:cNvCxnSpPr>
          <p:nvPr/>
        </p:nvCxnSpPr>
        <p:spPr>
          <a:xfrm>
            <a:off x="2888342" y="3712786"/>
            <a:ext cx="2825580" cy="4081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916D43-CFFA-3645-8483-2DDA4A006D07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5589587" y="1935653"/>
            <a:ext cx="457200" cy="1699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AB2FAB-E971-FD48-A708-6D10FB3923F9}"/>
              </a:ext>
            </a:extLst>
          </p:cNvPr>
          <p:cNvCxnSpPr>
            <a:stCxn id="3" idx="1"/>
            <a:endCxn id="7" idx="3"/>
          </p:cNvCxnSpPr>
          <p:nvPr/>
        </p:nvCxnSpPr>
        <p:spPr>
          <a:xfrm flipH="1">
            <a:off x="6503987" y="3537743"/>
            <a:ext cx="2949915" cy="5546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7B75488-EAE4-9E4D-9FCD-B90B2606A525}"/>
              </a:ext>
            </a:extLst>
          </p:cNvPr>
          <p:cNvSpPr txBox="1"/>
          <p:nvPr/>
        </p:nvSpPr>
        <p:spPr>
          <a:xfrm>
            <a:off x="1471613" y="5429250"/>
            <a:ext cx="941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Behavior of Sound</a:t>
            </a:r>
          </a:p>
        </p:txBody>
      </p:sp>
      <p:pic>
        <p:nvPicPr>
          <p:cNvPr id="15" name="Audio Recording Dec 20, 2025 at 10:05:57 PM" descr="Audio Recording Dec 20, 2025 at 10:05:57 PM">
            <a:hlinkClick r:id="" action="ppaction://media"/>
            <a:extLst>
              <a:ext uri="{FF2B5EF4-FFF2-40B4-BE49-F238E27FC236}">
                <a16:creationId xmlns:a16="http://schemas.microsoft.com/office/drawing/2014/main" id="{B436059E-49A3-2D46-A94C-CF0443CFA0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641102" y="858836"/>
            <a:ext cx="812800" cy="812800"/>
          </a:xfrm>
          <a:prstGeom prst="rect">
            <a:avLst/>
          </a:prstGeom>
        </p:spPr>
      </p:pic>
      <p:pic>
        <p:nvPicPr>
          <p:cNvPr id="16" name="Audio Recording Dec 20, 2025 at 10:08:24 PM" descr="Audio Recording Dec 20, 2025 at 10:08:24 PM">
            <a:hlinkClick r:id="" action="ppaction://media"/>
            <a:extLst>
              <a:ext uri="{FF2B5EF4-FFF2-40B4-BE49-F238E27FC236}">
                <a16:creationId xmlns:a16="http://schemas.microsoft.com/office/drawing/2014/main" id="{2BE4AC2D-F046-B340-90B8-265534B2D44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172200" y="54181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75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0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72EA7-FB63-8E47-8C8D-D34A14694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</a:rPr>
              <a:t>Light Energy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DC813-5BFE-564B-BE01-08BAD9121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612" y="618518"/>
            <a:ext cx="1181100" cy="1778000"/>
          </a:xfrm>
          <a:prstGeom prst="rect">
            <a:avLst/>
          </a:prstGeom>
        </p:spPr>
      </p:pic>
      <p:pic>
        <p:nvPicPr>
          <p:cNvPr id="6" name="Graphic 5" descr="Sun">
            <a:extLst>
              <a:ext uri="{FF2B5EF4-FFF2-40B4-BE49-F238E27FC236}">
                <a16:creationId xmlns:a16="http://schemas.microsoft.com/office/drawing/2014/main" id="{FEE38C08-03F8-984F-97A4-BD4C5B2925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1413" y="3269268"/>
            <a:ext cx="2676525" cy="2676525"/>
          </a:xfrm>
          <a:prstGeom prst="rect">
            <a:avLst/>
          </a:prstGeom>
        </p:spPr>
      </p:pic>
      <p:pic>
        <p:nvPicPr>
          <p:cNvPr id="8" name="Graphic 7" descr="Fire">
            <a:extLst>
              <a:ext uri="{FF2B5EF4-FFF2-40B4-BE49-F238E27FC236}">
                <a16:creationId xmlns:a16="http://schemas.microsoft.com/office/drawing/2014/main" id="{9C4F1FD1-BFF9-354D-A000-0ADC4DDAC5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81575" y="3269269"/>
            <a:ext cx="2676524" cy="2676524"/>
          </a:xfrm>
          <a:prstGeom prst="rect">
            <a:avLst/>
          </a:prstGeom>
        </p:spPr>
      </p:pic>
      <p:pic>
        <p:nvPicPr>
          <p:cNvPr id="10" name="Graphic 9" descr="Lightning bolt">
            <a:extLst>
              <a:ext uri="{FF2B5EF4-FFF2-40B4-BE49-F238E27FC236}">
                <a16:creationId xmlns:a16="http://schemas.microsoft.com/office/drawing/2014/main" id="{CFF59809-1331-034D-B632-886E7AE5E7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70888" y="3384547"/>
            <a:ext cx="2676523" cy="2676523"/>
          </a:xfrm>
          <a:prstGeom prst="rect">
            <a:avLst/>
          </a:prstGeom>
        </p:spPr>
      </p:pic>
      <p:pic>
        <p:nvPicPr>
          <p:cNvPr id="11" name="Audio Recording Dec 20, 2025 at 10:10:19 PM" descr="Audio Recording Dec 20, 2025 at 10:10:19 PM">
            <a:hlinkClick r:id="" action="ppaction://media"/>
            <a:extLst>
              <a:ext uri="{FF2B5EF4-FFF2-40B4-BE49-F238E27FC236}">
                <a16:creationId xmlns:a16="http://schemas.microsoft.com/office/drawing/2014/main" id="{AC8B18B0-A058-D749-9A41-32A12F622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89911" y="9514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55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1849D-2E66-5F4B-B138-23A09DA5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</a:rPr>
              <a:t>Electromagnetic Spectrum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7610E-E42F-6B46-BBC1-5C9C16FAC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962" y="2210406"/>
            <a:ext cx="7458076" cy="4195168"/>
          </a:xfrm>
          <a:prstGeom prst="rect">
            <a:avLst/>
          </a:prstGeom>
        </p:spPr>
      </p:pic>
      <p:pic>
        <p:nvPicPr>
          <p:cNvPr id="5" name="Audio Recording Dec 20, 2025 at 10:12:32 PM" descr="Audio Recording Dec 20, 2025 at 10:12:32 PM">
            <a:hlinkClick r:id="" action="ppaction://media"/>
            <a:extLst>
              <a:ext uri="{FF2B5EF4-FFF2-40B4-BE49-F238E27FC236}">
                <a16:creationId xmlns:a16="http://schemas.microsoft.com/office/drawing/2014/main" id="{143B1C6A-9014-EC4A-B090-24EEFBB6A2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8475" y="95140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842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BA005-70B7-FE4E-8F19-A8B29CF9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</a:rPr>
              <a:t>How Light Moves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16CCAB-4BB1-EA40-863F-5264AF881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868" y="1356177"/>
            <a:ext cx="6672263" cy="4981956"/>
          </a:xfrm>
          <a:prstGeom prst="rect">
            <a:avLst/>
          </a:prstGeom>
        </p:spPr>
      </p:pic>
      <p:pic>
        <p:nvPicPr>
          <p:cNvPr id="4" name="Audio Recording Dec 20, 2025 at 10:15:14 PM" descr="Audio Recording Dec 20, 2025 at 10:15:14 PM">
            <a:hlinkClick r:id="" action="ppaction://media"/>
            <a:extLst>
              <a:ext uri="{FF2B5EF4-FFF2-40B4-BE49-F238E27FC236}">
                <a16:creationId xmlns:a16="http://schemas.microsoft.com/office/drawing/2014/main" id="{329AD2FA-ED73-D84E-A4E8-FF7A664497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25731" y="6185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1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255C2-CC06-4045-AAC2-1E6533DAC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solidFill>
                  <a:schemeClr val="bg1"/>
                </a:solidFill>
              </a:rPr>
              <a:t>Thermal Energy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21C2B5-10CE-A04A-AB13-4246B1241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377" y="2097088"/>
            <a:ext cx="7101246" cy="4142394"/>
          </a:xfrm>
          <a:prstGeom prst="rect">
            <a:avLst/>
          </a:prstGeom>
        </p:spPr>
      </p:pic>
      <p:pic>
        <p:nvPicPr>
          <p:cNvPr id="4" name="Audio Recording Dec 20, 2025 at 10:18:00 PM" descr="Audio Recording Dec 20, 2025 at 10:18:00 PM">
            <a:hlinkClick r:id="" action="ppaction://media"/>
            <a:extLst>
              <a:ext uri="{FF2B5EF4-FFF2-40B4-BE49-F238E27FC236}">
                <a16:creationId xmlns:a16="http://schemas.microsoft.com/office/drawing/2014/main" id="{03158200-C2FE-6747-98CD-07E787907F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03924" y="6185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7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D0863-19FC-424D-A887-61F1F6F4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</a:rPr>
              <a:t>Heat Transfer</a:t>
            </a:r>
          </a:p>
        </p:txBody>
      </p:sp>
      <p:pic>
        <p:nvPicPr>
          <p:cNvPr id="8" name="Graphic 7" descr="Covered plate">
            <a:extLst>
              <a:ext uri="{FF2B5EF4-FFF2-40B4-BE49-F238E27FC236}">
                <a16:creationId xmlns:a16="http://schemas.microsoft.com/office/drawing/2014/main" id="{F9E92A5C-2332-CA4D-85AB-E70F3885A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4500" y="1800225"/>
            <a:ext cx="2719388" cy="2719388"/>
          </a:xfrm>
          <a:prstGeom prst="rect">
            <a:avLst/>
          </a:prstGeom>
        </p:spPr>
      </p:pic>
      <p:pic>
        <p:nvPicPr>
          <p:cNvPr id="10" name="Graphic 9" descr="Knife">
            <a:extLst>
              <a:ext uri="{FF2B5EF4-FFF2-40B4-BE49-F238E27FC236}">
                <a16:creationId xmlns:a16="http://schemas.microsoft.com/office/drawing/2014/main" id="{77FAB4E1-D44E-974B-B37C-4D5EEB9B4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605793">
            <a:off x="4567280" y="1928142"/>
            <a:ext cx="2757379" cy="2757379"/>
          </a:xfrm>
          <a:prstGeom prst="rect">
            <a:avLst/>
          </a:prstGeom>
        </p:spPr>
      </p:pic>
      <p:pic>
        <p:nvPicPr>
          <p:cNvPr id="12" name="Graphic 11" descr="Fire">
            <a:extLst>
              <a:ext uri="{FF2B5EF4-FFF2-40B4-BE49-F238E27FC236}">
                <a16:creationId xmlns:a16="http://schemas.microsoft.com/office/drawing/2014/main" id="{1117F85B-6B05-DA46-9E6C-A87F2A7BB7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45969" y="4191560"/>
            <a:ext cx="2002631" cy="200263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71D1C8-7754-8A41-BC0E-293481E5DC71}"/>
              </a:ext>
            </a:extLst>
          </p:cNvPr>
          <p:cNvCxnSpPr/>
          <p:nvPr/>
        </p:nvCxnSpPr>
        <p:spPr>
          <a:xfrm flipV="1">
            <a:off x="7894999" y="3771900"/>
            <a:ext cx="348889" cy="850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7A09AF-3384-374D-94B5-AFA19AA7D8C3}"/>
              </a:ext>
            </a:extLst>
          </p:cNvPr>
          <p:cNvCxnSpPr/>
          <p:nvPr/>
        </p:nvCxnSpPr>
        <p:spPr>
          <a:xfrm flipH="1" flipV="1">
            <a:off x="5524500" y="3886200"/>
            <a:ext cx="569912" cy="874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3D9725-BA65-3745-B687-025CF28CDC92}"/>
              </a:ext>
            </a:extLst>
          </p:cNvPr>
          <p:cNvCxnSpPr/>
          <p:nvPr/>
        </p:nvCxnSpPr>
        <p:spPr>
          <a:xfrm flipH="1" flipV="1">
            <a:off x="6215063" y="4133785"/>
            <a:ext cx="209731" cy="627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71D4AB4-6A80-054D-AA3F-FC206B0A28BB}"/>
              </a:ext>
            </a:extLst>
          </p:cNvPr>
          <p:cNvCxnSpPr/>
          <p:nvPr/>
        </p:nvCxnSpPr>
        <p:spPr>
          <a:xfrm flipV="1">
            <a:off x="7565752" y="4057650"/>
            <a:ext cx="56220" cy="617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Audio Recording Dec 20, 2025 at 10:19:40 PM" descr="Audio Recording Dec 20, 2025 at 10:19:40 PM">
            <a:hlinkClick r:id="" action="ppaction://media"/>
            <a:extLst>
              <a:ext uri="{FF2B5EF4-FFF2-40B4-BE49-F238E27FC236}">
                <a16:creationId xmlns:a16="http://schemas.microsoft.com/office/drawing/2014/main" id="{83C6A8B4-D15A-B646-BE18-3C6FC638C4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88012" y="8607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58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96165-D1AE-D244-907B-C9D45A0A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</a:rPr>
              <a:t>Types of Heat Transfer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16D71-37E2-CF40-8FC0-AD5CD8648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778" y="1982788"/>
            <a:ext cx="7168444" cy="4032250"/>
          </a:xfrm>
          <a:prstGeom prst="rect">
            <a:avLst/>
          </a:prstGeom>
        </p:spPr>
      </p:pic>
      <p:pic>
        <p:nvPicPr>
          <p:cNvPr id="4" name="Audio Recording Dec 20, 2025 at 10:20:52 PM" descr="Audio Recording Dec 20, 2025 at 10:20:52 PM">
            <a:hlinkClick r:id="" action="ppaction://media"/>
            <a:extLst>
              <a:ext uri="{FF2B5EF4-FFF2-40B4-BE49-F238E27FC236}">
                <a16:creationId xmlns:a16="http://schemas.microsoft.com/office/drawing/2014/main" id="{F1308072-E314-324C-A392-EEF8985E38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6900" y="8085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56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1158D-10E9-FB42-9B7A-BB878C4B7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327966"/>
            <a:ext cx="6415087" cy="1557984"/>
          </a:xfrm>
        </p:spPr>
        <p:txBody>
          <a:bodyPr>
            <a:normAutofit/>
          </a:bodyPr>
          <a:lstStyle/>
          <a:p>
            <a:r>
              <a:rPr lang="en-US" sz="2800" cap="none" dirty="0">
                <a:solidFill>
                  <a:schemeClr val="bg1"/>
                </a:solidFill>
              </a:rPr>
              <a:t>What Is Energy 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3C27C5-2AF8-5D44-BEB5-8D2146D0F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88" y="2083691"/>
            <a:ext cx="6674024" cy="444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Dec 20, 2025 at 9:39:58 PM" descr="Audio Recording Dec 20, 2025 at 9:39:58 PM">
            <a:hlinkClick r:id="" action="ppaction://media"/>
            <a:extLst>
              <a:ext uri="{FF2B5EF4-FFF2-40B4-BE49-F238E27FC236}">
                <a16:creationId xmlns:a16="http://schemas.microsoft.com/office/drawing/2014/main" id="{364F8054-EF3D-5440-B484-53887329A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5508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483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22F23-15CC-AA44-BF7F-AB4762735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cap="none" dirty="0">
                <a:solidFill>
                  <a:schemeClr val="bg1"/>
                </a:solidFill>
              </a:rPr>
              <a:t>Low of Energy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8ED61-195A-A145-A1A9-A9B5F9DE4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422" y="2480710"/>
            <a:ext cx="5441156" cy="3758772"/>
          </a:xfrm>
          <a:prstGeom prst="rect">
            <a:avLst/>
          </a:prstGeom>
        </p:spPr>
      </p:pic>
      <p:pic>
        <p:nvPicPr>
          <p:cNvPr id="6" name="Audio Recording Dec 20, 2025 at 9:41:57 PM" descr="Audio Recording Dec 20, 2025 at 9:41:57 PM">
            <a:hlinkClick r:id="" action="ppaction://media"/>
            <a:extLst>
              <a:ext uri="{FF2B5EF4-FFF2-40B4-BE49-F238E27FC236}">
                <a16:creationId xmlns:a16="http://schemas.microsoft.com/office/drawing/2014/main" id="{323E8181-7994-B041-9DC8-23C4DDE75A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8012" y="6185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3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65ECC-1FF4-4143-9030-BA71F203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</a:rPr>
              <a:t>Main Forms of Energy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F59AD0-2D5A-C442-9F53-3767686DA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868" y="2097088"/>
            <a:ext cx="5653088" cy="4239816"/>
          </a:xfrm>
          <a:prstGeom prst="rect">
            <a:avLst/>
          </a:prstGeom>
        </p:spPr>
      </p:pic>
      <p:pic>
        <p:nvPicPr>
          <p:cNvPr id="4" name="Audio Recording Dec 20, 2025 at 9:46:47 PM" descr="Audio Recording Dec 20, 2025 at 9:46:47 PM">
            <a:hlinkClick r:id="" action="ppaction://media"/>
            <a:extLst>
              <a:ext uri="{FF2B5EF4-FFF2-40B4-BE49-F238E27FC236}">
                <a16:creationId xmlns:a16="http://schemas.microsoft.com/office/drawing/2014/main" id="{CA7F8237-1A96-A94C-866A-612EF61A55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59512" y="6185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3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62694-0E8C-2E4E-9093-12FC35257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618517"/>
            <a:ext cx="10047286" cy="1810357"/>
          </a:xfrm>
        </p:spPr>
        <p:txBody>
          <a:bodyPr>
            <a:normAutofit/>
          </a:bodyPr>
          <a:lstStyle/>
          <a:p>
            <a:r>
              <a:rPr lang="en-US" sz="2800" cap="none" dirty="0">
                <a:solidFill>
                  <a:schemeClr val="bg1"/>
                </a:solidFill>
              </a:rPr>
              <a:t>Kinetic Energy</a:t>
            </a:r>
            <a:br>
              <a:rPr lang="en-US" sz="2800" cap="none" dirty="0">
                <a:solidFill>
                  <a:schemeClr val="bg1"/>
                </a:solidFill>
              </a:rPr>
            </a:br>
            <a:br>
              <a:rPr lang="en-US" sz="2800" cap="none" dirty="0">
                <a:solidFill>
                  <a:schemeClr val="bg1"/>
                </a:solidFill>
              </a:rPr>
            </a:br>
            <a:r>
              <a:rPr lang="en-US" sz="2800" cap="none" dirty="0">
                <a:solidFill>
                  <a:schemeClr val="bg1"/>
                </a:solidFill>
              </a:rPr>
              <a:t>Example : A basketball has more kinetic energy than a beach ball if they move at the same speed.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B322C-6D58-9047-A004-9D46EC84FC83}"/>
              </a:ext>
            </a:extLst>
          </p:cNvPr>
          <p:cNvSpPr txBox="1"/>
          <p:nvPr/>
        </p:nvSpPr>
        <p:spPr>
          <a:xfrm>
            <a:off x="944562" y="3671889"/>
            <a:ext cx="1015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Kinetic Energy Changes</a:t>
            </a:r>
          </a:p>
        </p:txBody>
      </p:sp>
      <p:pic>
        <p:nvPicPr>
          <p:cNvPr id="7" name="Audio Recording Dec 20, 2025 at 9:50:44 PM" descr="Audio Recording Dec 20, 2025 at 9:50:44 PM">
            <a:hlinkClick r:id="" action="ppaction://media"/>
            <a:extLst>
              <a:ext uri="{FF2B5EF4-FFF2-40B4-BE49-F238E27FC236}">
                <a16:creationId xmlns:a16="http://schemas.microsoft.com/office/drawing/2014/main" id="{3D3A439A-D49A-C34D-A820-CF86DE40E3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7368" y="-24421"/>
            <a:ext cx="812800" cy="812800"/>
          </a:xfrm>
          <a:prstGeom prst="rect">
            <a:avLst/>
          </a:prstGeom>
        </p:spPr>
      </p:pic>
      <p:pic>
        <p:nvPicPr>
          <p:cNvPr id="8" name="Audio Recording Dec 20, 2025 at 9:52:50 PM" descr="Audio Recording Dec 20, 2025 at 9:52:50 PM">
            <a:hlinkClick r:id="" action="ppaction://media"/>
            <a:extLst>
              <a:ext uri="{FF2B5EF4-FFF2-40B4-BE49-F238E27FC236}">
                <a16:creationId xmlns:a16="http://schemas.microsoft.com/office/drawing/2014/main" id="{2039CE5E-ED23-3F40-A9C7-CF5CC173BBE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2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0C0C-964D-9345-B628-8024E0256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solidFill>
                  <a:schemeClr val="bg1"/>
                </a:solidFill>
              </a:rPr>
              <a:t>Potential Energy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B5D32D-D27F-654A-B6B5-9D4C2F14390D}"/>
              </a:ext>
            </a:extLst>
          </p:cNvPr>
          <p:cNvSpPr txBox="1"/>
          <p:nvPr/>
        </p:nvSpPr>
        <p:spPr>
          <a:xfrm>
            <a:off x="1014413" y="3043238"/>
            <a:ext cx="10032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Types of Potential Energy</a:t>
            </a:r>
          </a:p>
        </p:txBody>
      </p:sp>
      <p:pic>
        <p:nvPicPr>
          <p:cNvPr id="4" name="Audio Recording Dec 20, 2025 at 9:53:33 PM" descr="Audio Recording Dec 20, 2025 at 9:53:33 PM">
            <a:hlinkClick r:id="" action="ppaction://media"/>
            <a:extLst>
              <a:ext uri="{FF2B5EF4-FFF2-40B4-BE49-F238E27FC236}">
                <a16:creationId xmlns:a16="http://schemas.microsoft.com/office/drawing/2014/main" id="{F8DE5D82-886E-624F-A0D6-9902C74B4D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12" y="212118"/>
            <a:ext cx="812800" cy="812800"/>
          </a:xfrm>
          <a:prstGeom prst="rect">
            <a:avLst/>
          </a:prstGeom>
        </p:spPr>
      </p:pic>
      <p:pic>
        <p:nvPicPr>
          <p:cNvPr id="5" name="Audio Recording Dec 20, 2025 at 9:56:26 PM" descr="Audio Recording Dec 20, 2025 at 9:56:26 PM">
            <a:hlinkClick r:id="" action="ppaction://media"/>
            <a:extLst>
              <a:ext uri="{FF2B5EF4-FFF2-40B4-BE49-F238E27FC236}">
                <a16:creationId xmlns:a16="http://schemas.microsoft.com/office/drawing/2014/main" id="{044746A9-8AA2-C145-A601-8782FA14D4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12" y="25034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7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9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604FD-5356-D54F-A8BA-FA173F3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99" y="618518"/>
            <a:ext cx="6086475" cy="7387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01FFDF-D6AC-6A44-A425-2621A3F58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8" r="33461"/>
          <a:stretch/>
        </p:blipFill>
        <p:spPr>
          <a:xfrm>
            <a:off x="1664493" y="0"/>
            <a:ext cx="8863013" cy="68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54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32F41-BF45-8E43-A56D-3311F700F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</a:rPr>
              <a:t>Nuclear Energy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A2C11-8EF8-AF45-9D8F-6A8F19C3E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717" y="2310854"/>
            <a:ext cx="6817390" cy="4547146"/>
          </a:xfrm>
          <a:prstGeom prst="rect">
            <a:avLst/>
          </a:prstGeom>
        </p:spPr>
      </p:pic>
      <p:pic>
        <p:nvPicPr>
          <p:cNvPr id="4" name="Audio Recording Dec 20, 2025 at 9:57:55 PM" descr="Audio Recording Dec 20, 2025 at 9:57:55 PM">
            <a:hlinkClick r:id="" action="ppaction://media"/>
            <a:extLst>
              <a:ext uri="{FF2B5EF4-FFF2-40B4-BE49-F238E27FC236}">
                <a16:creationId xmlns:a16="http://schemas.microsoft.com/office/drawing/2014/main" id="{CDB6D9E2-C30B-CB47-8C83-5FA69042AB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8012" y="2121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3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FEF75-31EA-DE43-978E-A852C2D0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</a:rPr>
              <a:t>Chemical 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9B2EC-11E8-7843-B258-E87A4CB0D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13" y="2611437"/>
            <a:ext cx="1917700" cy="1917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C620DD-D1DD-C245-B2E4-10794DA66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2775" y="2611437"/>
            <a:ext cx="1917700" cy="1917700"/>
          </a:xfrm>
          <a:prstGeom prst="rect">
            <a:avLst/>
          </a:prstGeom>
        </p:spPr>
      </p:pic>
      <p:pic>
        <p:nvPicPr>
          <p:cNvPr id="6" name="Audio Recording Dec 20, 2025 at 10:02:17 PM" descr="Audio Recording Dec 20, 2025 at 10:02:17 PM">
            <a:hlinkClick r:id="" action="ppaction://media"/>
            <a:extLst>
              <a:ext uri="{FF2B5EF4-FFF2-40B4-BE49-F238E27FC236}">
                <a16:creationId xmlns:a16="http://schemas.microsoft.com/office/drawing/2014/main" id="{98E3F5F5-0650-CC40-9FEA-0BD221D6AD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012" y="4365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247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136</TotalTime>
  <Words>81</Words>
  <Application>Microsoft Macintosh PowerPoint</Application>
  <PresentationFormat>Widescreen</PresentationFormat>
  <Paragraphs>20</Paragraphs>
  <Slides>16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Tw Cen MT</vt:lpstr>
      <vt:lpstr>Circuit</vt:lpstr>
      <vt:lpstr>Changing Forms of Energy</vt:lpstr>
      <vt:lpstr>What Is Energy ?</vt:lpstr>
      <vt:lpstr>Low of Energy</vt:lpstr>
      <vt:lpstr>Main Forms of Energy</vt:lpstr>
      <vt:lpstr>Kinetic Energy  Example : A basketball has more kinetic energy than a beach ball if they move at the same speed.</vt:lpstr>
      <vt:lpstr>Potential Energy</vt:lpstr>
      <vt:lpstr>PowerPoint Presentation</vt:lpstr>
      <vt:lpstr>Nuclear Energy</vt:lpstr>
      <vt:lpstr>Chemical Energy</vt:lpstr>
      <vt:lpstr>Sound Energy</vt:lpstr>
      <vt:lpstr>Light Energy </vt:lpstr>
      <vt:lpstr>Electromagnetic Spectrum</vt:lpstr>
      <vt:lpstr>How Light Moves </vt:lpstr>
      <vt:lpstr>Thermal Energy</vt:lpstr>
      <vt:lpstr>Heat Transfer</vt:lpstr>
      <vt:lpstr>Types of Heat Transfer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Changing Forms of Energy</dc:title>
  <dc:creator>Microsoft Office User</dc:creator>
  <cp:lastModifiedBy>Microsoft Office User</cp:lastModifiedBy>
  <cp:revision>1</cp:revision>
  <dcterms:created xsi:type="dcterms:W3CDTF">2025-12-20T16:47:25Z</dcterms:created>
  <dcterms:modified xsi:type="dcterms:W3CDTF">2025-12-20T19:04:07Z</dcterms:modified>
</cp:coreProperties>
</file>