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5130-C44F-4173-B4E0-F670540E1BB5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06BD-BC8E-494B-97D5-1FFC28385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5130-C44F-4173-B4E0-F670540E1BB5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06BD-BC8E-494B-97D5-1FFC28385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5130-C44F-4173-B4E0-F670540E1BB5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06BD-BC8E-494B-97D5-1FFC28385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5130-C44F-4173-B4E0-F670540E1BB5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06BD-BC8E-494B-97D5-1FFC28385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5130-C44F-4173-B4E0-F670540E1BB5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06BD-BC8E-494B-97D5-1FFC28385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5130-C44F-4173-B4E0-F670540E1BB5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06BD-BC8E-494B-97D5-1FFC28385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5130-C44F-4173-B4E0-F670540E1BB5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06BD-BC8E-494B-97D5-1FFC28385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5130-C44F-4173-B4E0-F670540E1BB5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06BD-BC8E-494B-97D5-1FFC28385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5130-C44F-4173-B4E0-F670540E1BB5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06BD-BC8E-494B-97D5-1FFC28385CA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5130-C44F-4173-B4E0-F670540E1BB5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E06BD-BC8E-494B-97D5-1FFC28385CA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05130-C44F-4173-B4E0-F670540E1BB5}" type="datetimeFigureOut">
              <a:rPr lang="en-US" smtClean="0"/>
              <a:t>12/19/2025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56E06BD-BC8E-494B-97D5-1FFC28385CA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56E06BD-BC8E-494B-97D5-1FFC28385CA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9905130-C44F-4173-B4E0-F670540E1BB5}" type="datetimeFigureOut">
              <a:rPr lang="en-US" smtClean="0"/>
              <a:t>12/19/2025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3.wav"/><Relationship Id="rId7" Type="http://schemas.openxmlformats.org/officeDocument/2006/relationships/image" Target="../media/image5.jp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wav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7.png"/><Relationship Id="rId5" Type="http://schemas.openxmlformats.org/officeDocument/2006/relationships/image" Target="../media/image10.jp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7.png"/><Relationship Id="rId5" Type="http://schemas.openxmlformats.org/officeDocument/2006/relationships/image" Target="../media/image11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7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7.png"/><Relationship Id="rId5" Type="http://schemas.openxmlformats.org/officeDocument/2006/relationships/image" Target="../media/image13.jp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Follow a raindrop: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5398368" cy="729208"/>
          </a:xfrm>
          <a:solidFill>
            <a:srgbClr val="0070C0"/>
          </a:solidFill>
        </p:spPr>
        <p:txBody>
          <a:bodyPr>
            <a:normAutofit lnSpcReduction="10000"/>
          </a:bodyPr>
          <a:lstStyle/>
          <a:p>
            <a:r>
              <a:rPr lang="en-US" sz="4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mehrad</a:t>
            </a:r>
            <a:r>
              <a:rPr lang="en-US" sz="4400" dirty="0" smtClean="0">
                <a:solidFill>
                  <a:schemeClr val="bg1"/>
                </a:solidFill>
                <a:latin typeface="Cooper Black" panose="0208090404030B020404" pitchFamily="18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Cooper Black" panose="0208090404030B020404" pitchFamily="18" charset="0"/>
              </a:rPr>
              <a:t>bakhtiari</a:t>
            </a:r>
            <a:endParaRPr lang="en-US" sz="4400" dirty="0">
              <a:solidFill>
                <a:schemeClr val="bg1"/>
              </a:solidFill>
              <a:latin typeface="Cooper Black" panose="0208090404030B0204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0629"/>
            <a:ext cx="360040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11760" y="5485874"/>
            <a:ext cx="1037463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Class:7/3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07904" y="5485874"/>
            <a:ext cx="991297" cy="369332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Mr.Jafari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1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196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7798" y="726378"/>
            <a:ext cx="100811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779912" y="726378"/>
            <a:ext cx="843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dirty="0">
                <a:solidFill>
                  <a:srgbClr val="2F2B20"/>
                </a:solidFill>
              </a:rPr>
              <a:t>WATER</a:t>
            </a:r>
            <a:endParaRPr lang="en-US" dirty="0">
              <a:solidFill>
                <a:srgbClr val="2F2B2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552" y="1628800"/>
            <a:ext cx="5919441" cy="203132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Water is everywhere and it’s </a:t>
            </a:r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constantaly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changing form.</a:t>
            </a:r>
          </a:p>
          <a:p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Rain,snow,sleet,and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hail are all forms of water.  </a:t>
            </a:r>
          </a:p>
          <a:p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90000"/>
                  <a:lumOff val="10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Most of the fresh water on Earth is frozen as ice.</a:t>
            </a:r>
          </a:p>
          <a:p>
            <a:r>
              <a:rPr lang="en-US" dirty="0" err="1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Wetland:when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 rivers and lakes over flow or when the ground</a:t>
            </a:r>
          </a:p>
          <a:p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Can’t take in anymore water </a:t>
            </a:r>
            <a:r>
              <a:rPr lang="en-US" dirty="0" smtClean="0">
                <a:solidFill>
                  <a:srgbClr val="FF0000"/>
                </a:solidFill>
              </a:rPr>
              <a:t>wet lands form</a:t>
            </a:r>
            <a:r>
              <a:rPr lang="en-US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0124"/>
            <a:ext cx="4623796" cy="31978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96" y="3386854"/>
            <a:ext cx="3752474" cy="3744416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16960" y="357269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12160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9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392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90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28941" y="771525"/>
            <a:ext cx="1324402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lvl="0"/>
            <a:r>
              <a:rPr lang="en-US" sz="4400" dirty="0"/>
              <a:t>RAIN</a:t>
            </a:r>
            <a:endParaRPr lang="en-US" sz="4400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1988840"/>
            <a:ext cx="6732164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Rain is a type of precipitation.it falls from the clouds to Earth’s surface</a:t>
            </a:r>
          </a:p>
          <a:p>
            <a:r>
              <a:rPr lang="en-US" dirty="0" smtClean="0"/>
              <a:t>In the form of liquid droplets.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Heavy rain , can make it unsafe and difficult to travel.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65" y="3068960"/>
            <a:ext cx="7056785" cy="378904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28184" y="5466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64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4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332656"/>
            <a:ext cx="2857257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4400" dirty="0" smtClean="0"/>
              <a:t>Water cycle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556792"/>
            <a:ext cx="1526380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Evaporation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132856"/>
            <a:ext cx="7939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an important part of the water cycle . During the process of evaporation , water  </a:t>
            </a:r>
          </a:p>
          <a:p>
            <a:r>
              <a:rPr lang="en-US" dirty="0" smtClean="0"/>
              <a:t>Changes from a liquid state into a gas.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6" y="2786537"/>
            <a:ext cx="8407025" cy="4071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44898" y="7173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1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1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1649811" cy="36933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Condensation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77281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2095981"/>
            <a:ext cx="67575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water vapor cools in the air, it turns into tiny water droplets.</a:t>
            </a:r>
          </a:p>
          <a:p>
            <a:r>
              <a:rPr lang="en-US" dirty="0" smtClean="0"/>
              <a:t>The water has changed it’s form.</a:t>
            </a:r>
          </a:p>
          <a:p>
            <a:r>
              <a:rPr lang="en-US" dirty="0" smtClean="0"/>
              <a:t>From a gas into a liquid. This is a physical change named condensation.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94" y="3019310"/>
            <a:ext cx="8460432" cy="3838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76056" y="6998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85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17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2816" y="582366"/>
            <a:ext cx="5033750" cy="769441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erlin Sans FB Demi" panose="020E0802020502020306" pitchFamily="34" charset="0"/>
              </a:rPr>
              <a:t>How the rain form?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132856"/>
            <a:ext cx="7292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 the water droplets that form clouds?</a:t>
            </a:r>
          </a:p>
          <a:p>
            <a:r>
              <a:rPr lang="en-US" dirty="0" smtClean="0"/>
              <a:t>When enough of them condense into large enough </a:t>
            </a:r>
            <a:r>
              <a:rPr lang="en-US" dirty="0" err="1" smtClean="0"/>
              <a:t>particles,they</a:t>
            </a:r>
            <a:r>
              <a:rPr lang="en-US" dirty="0" smtClean="0"/>
              <a:t> fall as rain.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944"/>
            <a:ext cx="8460432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52592" y="7731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198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8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476670"/>
            <a:ext cx="5968301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erlin Sans FB Demi" panose="020E0802020502020306" pitchFamily="34" charset="0"/>
              </a:rPr>
              <a:t>What does the rain do?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916831"/>
            <a:ext cx="8286243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Rain feeds Earth’s water systems . those systems include rivers , lakes , streams ,</a:t>
            </a:r>
          </a:p>
          <a:p>
            <a:r>
              <a:rPr lang="en-US" dirty="0" smtClean="0">
                <a:latin typeface="Berlin Sans FB Demi" panose="020E0802020502020306" pitchFamily="34" charset="0"/>
              </a:rPr>
              <a:t>And oceans.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39" y="2708920"/>
            <a:ext cx="5295039" cy="76944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erlin Sans FB Demi" panose="020E0802020502020306" pitchFamily="34" charset="0"/>
              </a:rPr>
              <a:t>Water cycle features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3" y="3933055"/>
            <a:ext cx="6428363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The water cycle never stops changing water from one form to</a:t>
            </a:r>
          </a:p>
          <a:p>
            <a:r>
              <a:rPr lang="en-US" dirty="0" smtClean="0">
                <a:latin typeface="Berlin Sans FB Demi" panose="020E0802020502020306" pitchFamily="34" charset="0"/>
              </a:rPr>
              <a:t> another or moving it From one place to another.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25" y="4725144"/>
            <a:ext cx="5256584" cy="1980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524328" y="6365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2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128</TotalTime>
  <Words>234</Words>
  <Application>Microsoft Office PowerPoint</Application>
  <PresentationFormat>On-screen Show (4:3)</PresentationFormat>
  <Paragraphs>34</Paragraphs>
  <Slides>7</Slides>
  <Notes>0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Adjacency</vt:lpstr>
      <vt:lpstr>Follow a raindrop: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Mehrad</dc:creator>
  <cp:lastModifiedBy>Mehrad</cp:lastModifiedBy>
  <cp:revision>11</cp:revision>
  <dcterms:created xsi:type="dcterms:W3CDTF">2025-12-19T08:46:21Z</dcterms:created>
  <dcterms:modified xsi:type="dcterms:W3CDTF">2025-12-19T10:54:59Z</dcterms:modified>
</cp:coreProperties>
</file>