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A8D3F-E174-FE15-CBCD-18193098F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198073"/>
            <a:ext cx="8689976" cy="1371599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Water Cycle &amp; Weather</a:t>
            </a:r>
            <a:br>
              <a:rPr lang="fa-I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/>
              <a:t>Based on </a:t>
            </a:r>
            <a:r>
              <a:rPr lang="en-US" sz="1600" i="1" dirty="0"/>
              <a:t>Water Cycle and Weather</a:t>
            </a:r>
            <a:r>
              <a:rPr lang="en-US" sz="1600" dirty="0"/>
              <a:t> by Harrison James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899E7-0AE9-F22A-966F-C225D7C69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7890" y="3335593"/>
            <a:ext cx="8689976" cy="13715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Teacher:mr.Jafari</a:t>
            </a:r>
            <a:endParaRPr lang="en-US" b="1" dirty="0"/>
          </a:p>
          <a:p>
            <a:r>
              <a:rPr lang="en-US" b="1" dirty="0" err="1"/>
              <a:t>Student:mohammadhosein</a:t>
            </a:r>
            <a:r>
              <a:rPr lang="en-US" b="1" dirty="0"/>
              <a:t> </a:t>
            </a:r>
            <a:r>
              <a:rPr lang="en-US" b="1" dirty="0" err="1"/>
              <a:t>bayadi</a:t>
            </a:r>
            <a:endParaRPr lang="en-US" b="1" dirty="0"/>
          </a:p>
          <a:p>
            <a:r>
              <a:rPr lang="en-US" b="1" dirty="0"/>
              <a:t>Class:7/3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254E35-8D76-4895-BC09-E3CB8174F4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635" y="6203029"/>
            <a:ext cx="487363" cy="4873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outerShdw blurRad="50800" dist="50800" dir="5400000" algn="ctr" rotWithShape="0">
              <a:schemeClr val="accent2"/>
            </a:outerShdw>
          </a:effectLst>
        </p:spPr>
      </p:pic>
    </p:spTree>
    <p:extLst>
      <p:ext uri="{BB962C8B-B14F-4D97-AF65-F5344CB8AC3E}">
        <p14:creationId xmlns:p14="http://schemas.microsoft.com/office/powerpoint/2010/main" val="324458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4AC1-80B1-A9F9-15AF-449AC0F63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Earth’s Water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4A534FC-4B33-8FB7-62D0-31635F957A2A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913774" y="2272529"/>
            <a:ext cx="7117654" cy="361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FontTx/>
            </a:pPr>
            <a:r>
              <a:rPr lang="en-US" altLang="en-US" b="1" cap="none" dirty="0">
                <a:latin typeface="Arial" panose="020B0604020202020204" pitchFamily="34" charset="0"/>
              </a:rPr>
              <a:t>About 70% of Earth’s surface is covered by water</a:t>
            </a:r>
          </a:p>
          <a:p>
            <a:pPr marL="0" indent="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FontTx/>
            </a:pPr>
            <a:r>
              <a:rPr lang="en-US" altLang="en-US" b="1" cap="none" dirty="0">
                <a:latin typeface="Arial" panose="020B0604020202020204" pitchFamily="34" charset="0"/>
              </a:rPr>
              <a:t>Water exists as solid, liquid, and gas</a:t>
            </a:r>
          </a:p>
          <a:p>
            <a:pPr marL="0" indent="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FontTx/>
            </a:pPr>
            <a:r>
              <a:rPr lang="en-US" altLang="en-US" b="1" cap="none" dirty="0">
                <a:latin typeface="Arial" panose="020B0604020202020204" pitchFamily="34" charset="0"/>
              </a:rPr>
              <a:t>Most water is in the oceans</a:t>
            </a:r>
          </a:p>
          <a:p>
            <a:pPr marL="0" indent="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FontTx/>
            </a:pPr>
            <a:r>
              <a:rPr lang="en-US" altLang="en-US" b="1" cap="none" dirty="0">
                <a:latin typeface="Arial" panose="020B0604020202020204" pitchFamily="34" charset="0"/>
              </a:rPr>
              <a:t>Only a small amount of freshwater is usable for drinking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1FA388-3213-68E0-6C2C-432D42C45D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8749" y="62521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DE59E-ACF4-178E-316A-CF1AF1E3D536}"/>
              </a:ext>
            </a:extLst>
          </p:cNvPr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The Water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F64F5-60D9-147F-AFA5-3CC2B0C33E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10864"/>
            <a:ext cx="6949338" cy="45365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FontTx/>
            </a:pPr>
            <a:r>
              <a:rPr lang="en-US" b="1" cap="none" dirty="0">
                <a:latin typeface="Arial" panose="020B0604020202020204" pitchFamily="34" charset="0"/>
              </a:rPr>
              <a:t>Evaporation: liquid water → water vapor</a:t>
            </a:r>
          </a:p>
          <a:p>
            <a:pPr marL="0" indent="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FontTx/>
            </a:pPr>
            <a:r>
              <a:rPr lang="en-US" b="1" cap="none" dirty="0">
                <a:latin typeface="Arial" panose="020B0604020202020204" pitchFamily="34" charset="0"/>
              </a:rPr>
              <a:t>Condensation: water vapor → droplets (clouds)</a:t>
            </a:r>
          </a:p>
          <a:p>
            <a:pPr marL="0" indent="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FontTx/>
            </a:pPr>
            <a:r>
              <a:rPr lang="en-US" b="1" cap="none" dirty="0">
                <a:latin typeface="Arial" panose="020B0604020202020204" pitchFamily="34" charset="0"/>
              </a:rPr>
              <a:t>Precipitation: rain, snow, sleet, hail</a:t>
            </a:r>
          </a:p>
          <a:p>
            <a:pPr marL="0" indent="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FontTx/>
            </a:pPr>
            <a:r>
              <a:rPr lang="en-US" b="1" cap="none" dirty="0">
                <a:latin typeface="Arial" panose="020B0604020202020204" pitchFamily="34" charset="0"/>
              </a:rPr>
              <a:t>Collection/Storage: water returns to oceans, lakes, soil</a:t>
            </a:r>
          </a:p>
          <a:p>
            <a:pPr marL="0" indent="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en-US" b="1" cap="none" dirty="0">
              <a:latin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7F2505-6806-2094-C52A-E16CD409C8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410" y="62394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0F43-6D40-188E-E263-738749E5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1028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Earth’s Atmosphere &amp; Air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1B8A3-5EF4-00B9-DAF0-259D4F0646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6458" y="1869857"/>
            <a:ext cx="5737468" cy="45365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FontTx/>
            </a:pPr>
            <a:r>
              <a:rPr lang="en-US" b="1" cap="none" dirty="0">
                <a:latin typeface="Arial" panose="020B0604020202020204" pitchFamily="34" charset="0"/>
              </a:rPr>
              <a:t>Atmosphere = blanket of gases around Earth</a:t>
            </a:r>
          </a:p>
          <a:p>
            <a:pPr marL="0" indent="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FontTx/>
            </a:pPr>
            <a:r>
              <a:rPr lang="en-US" b="1" cap="none" dirty="0">
                <a:latin typeface="Arial" panose="020B0604020202020204" pitchFamily="34" charset="0"/>
              </a:rPr>
              <a:t>Made mostly of nitrogen and oxygen</a:t>
            </a:r>
          </a:p>
          <a:p>
            <a:pPr marL="0" indent="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FontTx/>
            </a:pPr>
            <a:r>
              <a:rPr lang="en-US" b="1" cap="none" dirty="0">
                <a:latin typeface="Arial" panose="020B0604020202020204" pitchFamily="34" charset="0"/>
              </a:rPr>
              <a:t>Warm air rises → low pressure</a:t>
            </a:r>
          </a:p>
          <a:p>
            <a:pPr marL="0" indent="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FontTx/>
            </a:pPr>
            <a:r>
              <a:rPr lang="en-US" b="1" cap="none" dirty="0">
                <a:latin typeface="Arial" panose="020B0604020202020204" pitchFamily="34" charset="0"/>
              </a:rPr>
              <a:t>Cold air sinks → high pressure</a:t>
            </a:r>
          </a:p>
          <a:p>
            <a:pPr marL="0" indent="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en-US" b="1" cap="none" dirty="0">
              <a:latin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976E57-9239-C836-E6D7-53A3C747C5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095" y="61627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1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E0D9C-E5C6-F6A0-4C53-DA1B4CE6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Air Masses, Fronts, and Clouds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A95A85E-BA9D-985B-2521-E701618B5455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913774" y="2272534"/>
            <a:ext cx="8557279" cy="361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FontTx/>
            </a:pPr>
            <a:r>
              <a:rPr lang="en-US" altLang="en-US" b="1" cap="none" dirty="0">
                <a:latin typeface="Arial" panose="020B0604020202020204" pitchFamily="34" charset="0"/>
              </a:rPr>
              <a:t>Air masses: large bodies of air with similar temperature &amp; humidity</a:t>
            </a:r>
          </a:p>
          <a:p>
            <a:pPr marL="0" indent="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FontTx/>
            </a:pPr>
            <a:r>
              <a:rPr lang="en-US" altLang="en-US" b="1" cap="none" dirty="0">
                <a:latin typeface="Arial" panose="020B0604020202020204" pitchFamily="34" charset="0"/>
              </a:rPr>
              <a:t>Cold front: cold air pushes warm air up → strong winds, short rain</a:t>
            </a:r>
          </a:p>
          <a:p>
            <a:pPr marL="0" indent="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FontTx/>
            </a:pPr>
            <a:r>
              <a:rPr lang="en-US" altLang="en-US" b="1" cap="none" dirty="0">
                <a:latin typeface="Arial" panose="020B0604020202020204" pitchFamily="34" charset="0"/>
              </a:rPr>
              <a:t>Warm front: warm air rises over cold air → long-lasting precipitation</a:t>
            </a:r>
          </a:p>
          <a:p>
            <a:pPr marL="0" indent="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b="1" cap="none" dirty="0">
              <a:latin typeface="Arial" panose="020B0604020202020204" pitchFamily="34" charset="0"/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AA584A-8BEC-612C-AEF7-1799A266F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2273" y="62394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4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B05CC-213E-113F-B915-AD906204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Measuring &amp; Predicting Weather + Climate Change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1B73D56-32A5-3650-0D06-25B096FEAE7C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913774" y="1810872"/>
            <a:ext cx="3634328" cy="45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cap="none" dirty="0">
                <a:latin typeface="Arial" panose="020B0604020202020204" pitchFamily="34" charset="0"/>
              </a:rPr>
              <a:t>Weather tools:</a:t>
            </a:r>
          </a:p>
          <a:p>
            <a:pPr marL="0" indent="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FontTx/>
            </a:pPr>
            <a:r>
              <a:rPr lang="en-US" altLang="en-US" b="1" cap="none" dirty="0">
                <a:latin typeface="Arial" panose="020B0604020202020204" pitchFamily="34" charset="0"/>
              </a:rPr>
              <a:t>Thermometer (temperature)</a:t>
            </a:r>
          </a:p>
          <a:p>
            <a:pPr marL="0" indent="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FontTx/>
            </a:pPr>
            <a:r>
              <a:rPr lang="en-US" altLang="en-US" b="1" cap="none" dirty="0">
                <a:latin typeface="Arial" panose="020B0604020202020204" pitchFamily="34" charset="0"/>
              </a:rPr>
              <a:t>Barometer (air pressure)</a:t>
            </a:r>
          </a:p>
          <a:p>
            <a:pPr marL="0" indent="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FontTx/>
            </a:pPr>
            <a:r>
              <a:rPr lang="en-US" altLang="en-US" b="1" cap="none" dirty="0">
                <a:latin typeface="Arial" panose="020B0604020202020204" pitchFamily="34" charset="0"/>
              </a:rPr>
              <a:t>Anemometer (wind speed)</a:t>
            </a:r>
          </a:p>
          <a:p>
            <a:pPr marL="0" indent="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FontTx/>
            </a:pPr>
            <a:r>
              <a:rPr lang="en-US" altLang="en-US" b="1" cap="none" dirty="0">
                <a:latin typeface="Arial" panose="020B0604020202020204" pitchFamily="34" charset="0"/>
              </a:rPr>
              <a:t>Wind vane (wind direction)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EB0DFD-B078-1C80-FAEC-1D31C0072E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411" y="6370637"/>
            <a:ext cx="487363" cy="487363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536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{29D73E21-4FB8-452B-BB7D-F2D3557FAAE1}TF62d0d592-7ac2-4846-a919-75806e8bead49553d537-f813ce055067</Template>
  <TotalTime>39</TotalTime>
  <Words>209</Words>
  <Application>Microsoft Office PowerPoint</Application>
  <PresentationFormat>Widescreen</PresentationFormat>
  <Paragraphs>29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Tw Cen MT</vt:lpstr>
      <vt:lpstr>Droplet</vt:lpstr>
      <vt:lpstr>Water Cycle &amp; Weather Based on Water Cycle and Weather by Harrison James</vt:lpstr>
      <vt:lpstr>Earth’s Water</vt:lpstr>
      <vt:lpstr>The Water Cycle</vt:lpstr>
      <vt:lpstr>Earth’s Atmosphere &amp; Air Pressure</vt:lpstr>
      <vt:lpstr>Air Masses, Fronts, and Clouds</vt:lpstr>
      <vt:lpstr>Measuring &amp; Predicting Weather + Climate Change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mohasoba92@gmail.com</dc:creator>
  <cp:lastModifiedBy>mohasoba92@gmail.com</cp:lastModifiedBy>
  <cp:revision>8</cp:revision>
  <dcterms:created xsi:type="dcterms:W3CDTF">2025-12-20T13:43:02Z</dcterms:created>
  <dcterms:modified xsi:type="dcterms:W3CDTF">2025-12-20T14:22:11Z</dcterms:modified>
</cp:coreProperties>
</file>